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customXml/itemProps3.xml" ContentType="application/vnd.openxmlformats-officedocument.customXmlProperti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B4273-1D8C-4404-94C4-3C144064B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A3EDDF-6DBF-9500-B1E9-C262CB8F9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4D135-4FE0-4857-9977-1BBB93D199CF}" type="datetimeFigureOut">
              <a:rPr lang="en-GB" smtClean="0"/>
              <a:t>28/07/2025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BED6FE-701D-081C-B7D5-7D166893E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AA6554-1638-69E3-A714-2404C54EE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398F3-113E-4025-81E8-6BB1B9754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270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0F7518-09EF-9E30-F25C-711142DA7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F653E2-0D7E-8947-6510-1412670E1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AD047-BA71-3971-D411-CFA6EA8DE4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F4D135-4FE0-4857-9977-1BBB93D199CF}" type="datetimeFigureOut">
              <a:rPr lang="en-GB" smtClean="0"/>
              <a:t>28/07/2025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1CDA8-AE68-A22D-F66F-32C8271435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328C9-73AD-B7A9-1E17-05097FDDF8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2398F3-113E-4025-81E8-6BB1B9754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472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643BA03-0650-7CCD-62E6-3E0E13FEE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role of the epithelium</a:t>
            </a:r>
            <a:br>
              <a:rPr lang="en-GB"/>
            </a:br>
            <a:r>
              <a:rPr lang="en-GB"/>
              <a:t>in the lower airway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5173C3-43B3-F0C7-2348-2EF199ECD0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836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7602276-D859-71AD-A11E-FE304AD7F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TSLP may contribute to airway remodelling </a:t>
            </a:r>
            <a:br>
              <a:rPr lang="en-GB"/>
            </a:br>
            <a:r>
              <a:rPr lang="en-GB"/>
              <a:t>in patients with asthma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E462AE-C2D0-17A3-287A-6DBF63412F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149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DEC1DBB-EEE1-415F-AAD8-A9DB6AB01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IL-33 may contribute to airway remodelling </a:t>
            </a:r>
            <a:br>
              <a:rPr lang="en-GB"/>
            </a:br>
            <a:r>
              <a:rPr lang="en-GB"/>
              <a:t>in patients with asthma</a:t>
            </a:r>
            <a:r>
              <a:rPr lang="en-GB" baseline="30000"/>
              <a:t>1,2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07BB74-16DD-9715-4A5A-203C5E790C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25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5FF08BB-DD39-66BF-5AD5-A1B83969F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IL-25 may contribute to airway remodelling </a:t>
            </a:r>
            <a:br>
              <a:rPr lang="en-GB"/>
            </a:br>
            <a:r>
              <a:rPr lang="en-GB"/>
              <a:t>in patients with asthma</a:t>
            </a:r>
            <a:endParaRPr lang="en-GB" baseline="30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D38EEC-0F27-A1F5-02FC-07AFA1947E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60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B8CEAC1-ED32-C058-F1EC-A54C9E781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Summary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90C992-5A7A-6644-6EE6-A8CFDC429A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146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1E2B071-B076-9E0B-3D64-B656EC6E4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200"/>
              <a:t>The epithelium forms a continuous link across the upper and lower airway, acting as the first line of defence from environmental insults</a:t>
            </a:r>
            <a:r>
              <a:rPr lang="en-GB" sz="2200" baseline="30000"/>
              <a:t>1,2</a:t>
            </a:r>
            <a:endParaRPr lang="en-GB" sz="22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3CF890-C26D-BDFA-D712-DB1C093D5D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213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23772B1-144E-89F9-E19C-F27179472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/>
              <a:t>Upper and lower airways diseases have heterogeneous and </a:t>
            </a:r>
            <a:br>
              <a:rPr lang="en-GB" sz="2400"/>
            </a:br>
            <a:r>
              <a:rPr lang="en-GB" sz="2400"/>
              <a:t>overlapping inflammatory pathways:</a:t>
            </a:r>
            <a:r>
              <a:rPr lang="en-GB" sz="2400" baseline="30000"/>
              <a:t>1–10</a:t>
            </a:r>
            <a:r>
              <a:rPr lang="en-GB" sz="2400"/>
              <a:t> </a:t>
            </a:r>
            <a:r>
              <a:rPr lang="en-GB" sz="2400" b="1">
                <a:solidFill>
                  <a:schemeClr val="accent4"/>
                </a:solidFill>
              </a:rPr>
              <a:t>asthma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FD2896-6E77-1C94-EA5A-62D77452DF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144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EEA9689-7D62-909D-9D14-E9394963D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/>
              <a:t>Epithelial cytokines play a fundamental role in asthma pathogenesis by driving airway inflammation, remodelling and hyperresponsiveness</a:t>
            </a:r>
            <a:r>
              <a:rPr lang="en-GB" sz="2000" baseline="30000"/>
              <a:t>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B3ABE4-1CA5-5AD6-0532-C7C8E18531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48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3A9EDB-C483-B206-7728-CFBC42CF9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Impaired epithelial health drives clinical features of asthma</a:t>
            </a:r>
            <a:endParaRPr lang="en-GB" baseline="30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B2F071-E982-1F7A-B868-77888C6997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209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66F7349-A30B-9B68-B060-81BACCD92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TSLP has been associated with exacerbation risk in </a:t>
            </a:r>
            <a:br>
              <a:rPr lang="en-GB"/>
            </a:br>
            <a:r>
              <a:rPr lang="en-GB"/>
              <a:t>severe asthma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FE8A1E-75EA-CC7A-44B1-3A07D7788E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935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8AC7114-ACD3-ED5D-D17B-AAF00C836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Epithelial cytokines are implicated in asthma severity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54FB30-B034-F211-086C-237F8D8229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604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A22EEA3-D9F1-1C32-7607-8E5A6CF03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Increased TSLP and IL-33 concentration in BALF correlates with reduced lung function in patients with asthma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288FC8-8479-A601-AA89-E0B6886CF4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651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2596416-3537-7D7F-B091-8FB889815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Sputum TSLP correlates with AHR in asthma </a:t>
            </a:r>
            <a:br>
              <a:rPr lang="en-GB"/>
            </a:br>
            <a:r>
              <a:rPr lang="en-GB"/>
              <a:t>irrespective of eosinophil levels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CC30F3-0C2F-DDFF-21EC-C9CE6DA1D3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6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DB2018631BED4A840EC223877EC215" ma:contentTypeVersion="20" ma:contentTypeDescription="Create a new document." ma:contentTypeScope="" ma:versionID="a3f541c71a8b6c8ac0732663d769a159">
  <xsd:schema xmlns:xsd="http://www.w3.org/2001/XMLSchema" xmlns:xs="http://www.w3.org/2001/XMLSchema" xmlns:p="http://schemas.microsoft.com/office/2006/metadata/properties" xmlns:ns2="cc4038ed-d345-4947-b061-34ef88336004" xmlns:ns3="e6dd1411-ccec-4e4f-b73c-9c678b3207a5" targetNamespace="http://schemas.microsoft.com/office/2006/metadata/properties" ma:root="true" ma:fieldsID="8133445a44a895e4f10a5345a15a551b" ns2:_="" ns3:_="">
    <xsd:import namespace="cc4038ed-d345-4947-b061-34ef88336004"/>
    <xsd:import namespace="e6dd1411-ccec-4e4f-b73c-9c678b3207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Not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4038ed-d345-4947-b061-34ef883360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b30fe8e-fdf3-4e6d-ac15-22a0b67e7b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6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d1411-ccec-4e4f-b73c-9c678b3207a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97b5cc3-8ee5-412d-b10c-5a30ea3786b9}" ma:internalName="TaxCatchAll" ma:showField="CatchAllData" ma:web="e6dd1411-ccec-4e4f-b73c-9c678b3207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4038ed-d345-4947-b061-34ef88336004">
      <Terms xmlns="http://schemas.microsoft.com/office/infopath/2007/PartnerControls"/>
    </lcf76f155ced4ddcb4097134ff3c332f>
    <TaxCatchAll xmlns="e6dd1411-ccec-4e4f-b73c-9c678b3207a5" xsi:nil="true"/>
    <Notes xmlns="cc4038ed-d345-4947-b061-34ef88336004" xsi:nil="true"/>
  </documentManagement>
</p:properties>
</file>

<file path=customXml/item4.xml><?xml version="1.0" encoding="utf-8"?>
<?mso-contentType ?>
<SharedContentType xmlns="Microsoft.SharePoint.Taxonomy.ContentTypeSync" SourceId="1ee89e71-04cd-405e-9ca3-99e020c1694d" ContentTypeId="0x0101" PreviousValue="false"/>
</file>

<file path=customXml/itemProps1.xml><?xml version="1.0" encoding="utf-8"?>
<ds:datastoreItem xmlns:ds="http://schemas.openxmlformats.org/officeDocument/2006/customXml" ds:itemID="{A4B2D6B3-A9C1-435A-9A55-2AF200F802B8}"/>
</file>

<file path=customXml/itemProps2.xml><?xml version="1.0" encoding="utf-8"?>
<ds:datastoreItem xmlns:ds="http://schemas.openxmlformats.org/officeDocument/2006/customXml" ds:itemID="{F26F9C4F-6A4B-4753-A21F-C0F3C3CFA6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8D47DFF-9331-4C37-A735-A99D3979ABD9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f0fe46a7-c1fe-44cb-b57a-c90be0d90d64"/>
    <ds:schemaRef ds:uri="http://schemas.microsoft.com/office/2006/documentManagement/types"/>
    <ds:schemaRef ds:uri="http://schemas.microsoft.com/office/infopath/2007/PartnerControls"/>
    <ds:schemaRef ds:uri="18ce686f-ec55-47ba-93ac-4e1affdd0871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BEE0E9D1-1F6D-4CD3-A329-4E787E0BA2E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</Words>
  <Application>Microsoft Office PowerPoint</Application>
  <PresentationFormat>Widescreen</PresentationFormat>
  <Paragraphs>13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 Theme</vt:lpstr>
      <vt:lpstr>The role of the epithelium in the lower airway</vt:lpstr>
      <vt:lpstr>The epithelium forms a continuous link across the upper and lower airway, acting as the first line of defence from environmental insults1,2</vt:lpstr>
      <vt:lpstr>Upper and lower airways diseases have heterogeneous and  overlapping inflammatory pathways:1–10 asthma</vt:lpstr>
      <vt:lpstr>Epithelial cytokines play a fundamental role in asthma pathogenesis by driving airway inflammation, remodelling and hyperresponsiveness1</vt:lpstr>
      <vt:lpstr>Impaired epithelial health drives clinical features of asthma</vt:lpstr>
      <vt:lpstr>TSLP has been associated with exacerbation risk in  severe asthma</vt:lpstr>
      <vt:lpstr>Epithelial cytokines are implicated in asthma severity </vt:lpstr>
      <vt:lpstr>Increased TSLP and IL-33 concentration in BALF correlates with reduced lung function in patients with asthma</vt:lpstr>
      <vt:lpstr>Sputum TSLP correlates with AHR in asthma  irrespective of eosinophil levels</vt:lpstr>
      <vt:lpstr>TSLP may contribute to airway remodelling  in patients with asthma</vt:lpstr>
      <vt:lpstr>IL-33 may contribute to airway remodelling  in patients with asthma1,2</vt:lpstr>
      <vt:lpstr>IL-25 may contribute to airway remodelling  in patients with asthma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Helios Medical Communications</dc:creator>
  <cp:lastModifiedBy>Helios Medical Communications</cp:lastModifiedBy>
  <cp:revision>1</cp:revision>
  <dcterms:created xsi:type="dcterms:W3CDTF">2025-07-28T07:54:20Z</dcterms:created>
  <dcterms:modified xsi:type="dcterms:W3CDTF">2025-07-28T07:54:20Z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0x0101009EDB2018631BED4A840EC223877EC215</vt:lpwstr>
  </property>
</Properties>
</file>